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E9004-D978-54A5-7265-9417FF8B4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2B689-077E-B8EA-B666-A01961AC7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5B854-551B-6695-E264-6304DA76C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3F8B9-7973-491E-9E37-A7287BCA801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1ABC3-9787-252B-947B-1CE89DF1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7EC00-8729-F8AE-05F3-81D901E7E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C8CFE-098D-4D30-A33C-AD6587B0A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15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3F0C3-51D7-72C2-745E-0BB7E1245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CC887-4965-ABAD-CD8B-542FB9CDA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84C73-1A9E-62A2-EE5B-0A6819413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3F8B9-7973-491E-9E37-A7287BCA801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AFFB2-E146-7262-E9E3-0123ACE9E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E3EE2-A81B-8ABC-1AD8-72B73649F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C8CFE-098D-4D30-A33C-AD6587B0A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68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23FFF-ADED-C2BA-193F-D728617C98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E7EDD8-C03D-6EB2-203C-A97861674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51E8D-2B44-A9D2-B255-72EB51237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3F8B9-7973-491E-9E37-A7287BCA801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1A363-5D2A-93E7-F7E3-185D9F053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A2071-FF59-C49C-07BF-66A102C29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C8CFE-098D-4D30-A33C-AD6587B0A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95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AD6EC-ED26-5476-263B-908EC4872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45C9F-E64B-D93A-0F03-384BDA367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8D6FA-6A50-7F9B-21D1-AE2304AA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3F8B9-7973-491E-9E37-A7287BCA801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3CED0-965F-0458-6430-EE517DD76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EC836-FB89-83B6-D69C-335F5582F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C8CFE-098D-4D30-A33C-AD6587B0A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60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A8205-C1EB-3E0D-5B6D-FA2F02FCF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7A40F-9C14-927E-D422-7DCB64199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31EE2-4B08-CC9B-E565-B0685C20F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3F8B9-7973-491E-9E37-A7287BCA801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661BE-913A-253D-2AA7-2ED2C9F1C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37F44-EFCE-32E9-1F69-0404608C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C8CFE-098D-4D30-A33C-AD6587B0A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95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E92C-9D52-F888-ADC5-ABAB8BD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52605-85CB-DBBF-56DF-1FC1159EB3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28325-9CF6-B321-43CD-2C95D0EF6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24F71-B850-B57C-0FF9-8142FCC4F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3F8B9-7973-491E-9E37-A7287BCA801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5FD21-B90A-899E-F2B4-53C1C7B2E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B3D2E-20BD-EFC0-5E40-C8BF6009A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C8CFE-098D-4D30-A33C-AD6587B0A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46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5C3B4-44C8-3D2D-24F6-9993CBF8A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F712C-A923-BDD4-A49C-D55A388ED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D611B-8A24-A37E-55A9-FFDBF33BA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48FCCF-F3B4-2D9B-1EF7-38B83768C5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792C77-0E8C-172D-0B7C-D1461375ED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A32144-E651-4D48-80C6-85610098B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3F8B9-7973-491E-9E37-A7287BCA801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6CA28B-AE0C-27A2-E771-D87B03BD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5893FD-A9BC-2B94-B61C-634D511A2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C8CFE-098D-4D30-A33C-AD6587B0A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80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F1B0F-783A-0E9B-2CF5-552C937A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A9E510-DAB5-E808-708B-E611A37A0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3F8B9-7973-491E-9E37-A7287BCA801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B7F76-5B26-48B2-FFDC-BE54A560E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A984-80D7-8DAA-DB21-1BF75529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C8CFE-098D-4D30-A33C-AD6587B0A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95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E47E32-AAFE-2C54-A5C0-A69B7B1A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3F8B9-7973-491E-9E37-A7287BCA801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5F6FFB-F662-3C22-B052-B54A082B0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A1BDE-0FF1-D879-E2D0-ADA0E72D0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C8CFE-098D-4D30-A33C-AD6587B0A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96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BEEB-1A74-46B3-FEE9-41409AB96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F97DC-2F34-D78F-2653-EA538EB3B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131E8-C59B-99B1-D95E-B897E13BD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23762-D7C3-BAE2-FB25-DCB519605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3F8B9-7973-491E-9E37-A7287BCA801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C3C18-F5ED-2625-2E30-491731F8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126797-DBF6-37F1-AC1D-ADAEE8E5D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C8CFE-098D-4D30-A33C-AD6587B0A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83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FFFB7-FF42-8C48-DDBF-9693797E0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2AB4A2-0E48-B96A-7B3F-53100D678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8C0BC7-6A81-114E-FEAB-5C7B827E2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90346-375F-082B-D05B-F3D3383E9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3F8B9-7973-491E-9E37-A7287BCA801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50653-F0C2-BC8E-A001-B67454A69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7C673-C2B8-A3A3-AAB8-CCD1E495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C8CFE-098D-4D30-A33C-AD6587B0A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05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3C8913-EEC6-DE4A-A6D0-1968A5597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CF13-DF86-33DE-484C-6DF279651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D4E49-A16E-E202-58AA-F64E58C73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3F8B9-7973-491E-9E37-A7287BCA801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32778-EEB2-65CC-F2DA-C58D8226F1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14A2E-C149-48E5-7CA8-561C4A347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C8CFE-098D-4D30-A33C-AD6587B0A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54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7C84-2F4A-04F6-1547-B2FD6B8BFB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MENAGJIMI I BAZES SE TE DHENAVE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201A8-04AF-79F1-94E5-E89056DAFD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 err="1"/>
              <a:t>Profesori</a:t>
            </a:r>
            <a:r>
              <a:rPr lang="en-US" dirty="0"/>
              <a:t>: Bujar </a:t>
            </a:r>
            <a:r>
              <a:rPr lang="en-US" dirty="0" err="1"/>
              <a:t>Prokshi</a:t>
            </a:r>
            <a:r>
              <a:rPr lang="en-US" dirty="0"/>
              <a:t>                                                                        </a:t>
            </a:r>
            <a:r>
              <a:rPr lang="en-US" dirty="0" err="1"/>
              <a:t>Punuan</a:t>
            </a:r>
            <a:r>
              <a:rPr lang="en-US" dirty="0"/>
              <a:t>:  Shkelqim </a:t>
            </a:r>
            <a:r>
              <a:rPr lang="en-US" dirty="0" err="1"/>
              <a:t>Durmishi</a:t>
            </a:r>
            <a:endParaRPr lang="en-US" dirty="0"/>
          </a:p>
          <a:p>
            <a:pPr algn="l"/>
            <a:r>
              <a:rPr lang="en-US" dirty="0"/>
              <a:t>                                                                                                                                   Altin </a:t>
            </a:r>
            <a:r>
              <a:rPr lang="en-US" dirty="0" err="1"/>
              <a:t>Deliu</a:t>
            </a:r>
            <a:r>
              <a:rPr lang="en-US" dirty="0"/>
              <a:t>         </a:t>
            </a:r>
          </a:p>
        </p:txBody>
      </p:sp>
    </p:spTree>
    <p:extLst>
      <p:ext uri="{BB962C8B-B14F-4D97-AF65-F5344CB8AC3E}">
        <p14:creationId xmlns:p14="http://schemas.microsoft.com/office/powerpoint/2010/main" val="3232579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B6A84-CB6E-E92D-2D39-C41B0A352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Pamje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huazimet</a:t>
            </a:r>
            <a:r>
              <a:rPr lang="en-US" dirty="0"/>
              <a:t> e </a:t>
            </a:r>
            <a:r>
              <a:rPr lang="en-US" dirty="0" err="1"/>
              <a:t>klientëve</a:t>
            </a:r>
            <a:r>
              <a:rPr lang="en-US" dirty="0"/>
              <a:t> </a:t>
            </a:r>
            <a:r>
              <a:rPr lang="en-US" dirty="0" err="1"/>
              <a:t>të</a:t>
            </a:r>
            <a:r>
              <a:rPr lang="en-US" dirty="0"/>
              <a:t> </a:t>
            </a:r>
            <a:r>
              <a:rPr lang="en-US" dirty="0" err="1"/>
              <a:t>vonuar</a:t>
            </a:r>
            <a:r>
              <a:rPr lang="en-US" dirty="0"/>
              <a:t>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A2A1E8-C191-B491-E638-6BD70183A1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48" y="1825625"/>
            <a:ext cx="5855852" cy="4351337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D18ECAD-D93C-7394-786A-D87041BAD5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6"/>
            <a:ext cx="5789502" cy="4351336"/>
          </a:xfrm>
        </p:spPr>
      </p:pic>
    </p:spTree>
    <p:extLst>
      <p:ext uri="{BB962C8B-B14F-4D97-AF65-F5344CB8AC3E}">
        <p14:creationId xmlns:p14="http://schemas.microsoft.com/office/powerpoint/2010/main" val="993079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E7BCEE-3134-8320-A90F-13FABF0B8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Pamje</a:t>
            </a:r>
            <a:r>
              <a:rPr lang="en-US" dirty="0"/>
              <a:t> </a:t>
            </a:r>
            <a:r>
              <a:rPr lang="en-US" dirty="0" err="1"/>
              <a:t>që</a:t>
            </a:r>
            <a:r>
              <a:rPr lang="en-US" dirty="0"/>
              <a:t> </a:t>
            </a:r>
            <a:r>
              <a:rPr lang="en-US" dirty="0" err="1"/>
              <a:t>shfaq</a:t>
            </a:r>
            <a:r>
              <a:rPr lang="en-US" dirty="0"/>
              <a:t> </a:t>
            </a:r>
            <a:r>
              <a:rPr lang="en-US" dirty="0" err="1"/>
              <a:t>klientët</a:t>
            </a:r>
            <a:r>
              <a:rPr lang="en-US" dirty="0"/>
              <a:t> me status </a:t>
            </a:r>
            <a:r>
              <a:rPr lang="en-US" dirty="0" err="1"/>
              <a:t>aktiv</a:t>
            </a:r>
            <a:r>
              <a:rPr lang="en-US" dirty="0"/>
              <a:t>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582BE12-6013-C7EE-181F-5ED8C9B6A4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7" y="1825625"/>
            <a:ext cx="5767873" cy="4351337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84B0B2C-106B-24E8-A3C9-EDAA7BA8D9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624"/>
            <a:ext cx="5822677" cy="4351337"/>
          </a:xfrm>
        </p:spPr>
      </p:pic>
    </p:spTree>
    <p:extLst>
      <p:ext uri="{BB962C8B-B14F-4D97-AF65-F5344CB8AC3E}">
        <p14:creationId xmlns:p14="http://schemas.microsoft.com/office/powerpoint/2010/main" val="3981426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79865-FEFE-BEBD-FCCA-914A760A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Pamje</a:t>
            </a:r>
            <a:r>
              <a:rPr lang="en-US" dirty="0"/>
              <a:t> </a:t>
            </a:r>
            <a:r>
              <a:rPr lang="en-US" dirty="0" err="1"/>
              <a:t>që</a:t>
            </a:r>
            <a:r>
              <a:rPr lang="en-US" dirty="0"/>
              <a:t> </a:t>
            </a:r>
            <a:r>
              <a:rPr lang="en-US" dirty="0" err="1"/>
              <a:t>grupon</a:t>
            </a:r>
            <a:r>
              <a:rPr lang="en-US" dirty="0"/>
              <a:t> </a:t>
            </a:r>
            <a:r>
              <a:rPr lang="en-US" dirty="0" err="1"/>
              <a:t>materialet</a:t>
            </a:r>
            <a:r>
              <a:rPr lang="en-US" dirty="0"/>
              <a:t> </a:t>
            </a:r>
            <a:r>
              <a:rPr lang="en-US" dirty="0" err="1"/>
              <a:t>sipas</a:t>
            </a:r>
            <a:r>
              <a:rPr lang="en-US" dirty="0"/>
              <a:t> </a:t>
            </a:r>
            <a:r>
              <a:rPr lang="en-US" dirty="0" err="1"/>
              <a:t>llojit</a:t>
            </a:r>
            <a:r>
              <a:rPr lang="en-US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F3BCA1-AB22-0A8B-B8B4-E5DB978F66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23" y="1825625"/>
            <a:ext cx="5822677" cy="43513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993FD6-7A0D-B4F3-36C0-4403180EF4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625"/>
            <a:ext cx="5705669" cy="4351337"/>
          </a:xfrm>
        </p:spPr>
      </p:pic>
    </p:spTree>
    <p:extLst>
      <p:ext uri="{BB962C8B-B14F-4D97-AF65-F5344CB8AC3E}">
        <p14:creationId xmlns:p14="http://schemas.microsoft.com/office/powerpoint/2010/main" val="2380770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0DE41-0A34-AF31-B9B7-C616FE31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Pamje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pagesat</a:t>
            </a:r>
            <a:r>
              <a:rPr lang="en-US" dirty="0"/>
              <a:t> </a:t>
            </a:r>
            <a:r>
              <a:rPr lang="en-US" dirty="0" err="1"/>
              <a:t>totale</a:t>
            </a:r>
            <a:r>
              <a:rPr lang="en-US" dirty="0"/>
              <a:t> </a:t>
            </a:r>
            <a:r>
              <a:rPr lang="en-US" dirty="0" err="1"/>
              <a:t>të</a:t>
            </a:r>
            <a:r>
              <a:rPr lang="en-US" dirty="0"/>
              <a:t> </a:t>
            </a:r>
            <a:r>
              <a:rPr lang="en-US" dirty="0" err="1"/>
              <a:t>klientëve</a:t>
            </a:r>
            <a:r>
              <a:rPr lang="en-US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B00B0E-915E-2A24-9CAC-D85FD518F1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23" y="1825625"/>
            <a:ext cx="5822677" cy="43513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D0DA79-F08D-9584-4DBA-9BDD0389E0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4"/>
            <a:ext cx="5839264" cy="4351337"/>
          </a:xfrm>
        </p:spPr>
      </p:pic>
    </p:spTree>
    <p:extLst>
      <p:ext uri="{BB962C8B-B14F-4D97-AF65-F5344CB8AC3E}">
        <p14:creationId xmlns:p14="http://schemas.microsoft.com/office/powerpoint/2010/main" val="153637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D7AFA3-D09B-7B62-9F17-FED600023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Stored Procedures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35B1A-B0E4-D275-5FC1-92399D101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Procedurë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regjistrimin</a:t>
            </a:r>
            <a:r>
              <a:rPr lang="en-US" dirty="0"/>
              <a:t> e </a:t>
            </a:r>
            <a:r>
              <a:rPr lang="en-US" dirty="0" err="1"/>
              <a:t>një</a:t>
            </a:r>
            <a:r>
              <a:rPr lang="en-US" dirty="0"/>
              <a:t> </a:t>
            </a:r>
            <a:r>
              <a:rPr lang="en-US" dirty="0" err="1"/>
              <a:t>klienti</a:t>
            </a:r>
            <a:r>
              <a:rPr lang="en-US" dirty="0"/>
              <a:t> </a:t>
            </a:r>
            <a:r>
              <a:rPr lang="en-US" dirty="0" err="1"/>
              <a:t>të</a:t>
            </a:r>
            <a:r>
              <a:rPr lang="en-US" dirty="0"/>
              <a:t> </a:t>
            </a:r>
            <a:r>
              <a:rPr lang="en-US" dirty="0" err="1"/>
              <a:t>ri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en-US" dirty="0" err="1"/>
              <a:t>Llogarit</a:t>
            </a:r>
            <a:r>
              <a:rPr lang="en-US" dirty="0"/>
              <a:t> </a:t>
            </a:r>
            <a:r>
              <a:rPr lang="en-US" dirty="0" err="1"/>
              <a:t>pagesën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vonesën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en-US" dirty="0" err="1"/>
              <a:t>Procedurë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të</a:t>
            </a:r>
            <a:r>
              <a:rPr lang="en-US" dirty="0"/>
              <a:t> </a:t>
            </a:r>
            <a:r>
              <a:rPr lang="en-US" dirty="0" err="1"/>
              <a:t>marrë</a:t>
            </a:r>
            <a:r>
              <a:rPr lang="en-US" dirty="0"/>
              <a:t> </a:t>
            </a:r>
            <a:r>
              <a:rPr lang="en-US" dirty="0" err="1"/>
              <a:t>materialin</a:t>
            </a:r>
            <a:r>
              <a:rPr lang="en-US" dirty="0"/>
              <a:t> </a:t>
            </a:r>
            <a:r>
              <a:rPr lang="en-US" dirty="0" err="1"/>
              <a:t>sipas</a:t>
            </a:r>
            <a:r>
              <a:rPr lang="en-US" dirty="0"/>
              <a:t> ISBN.</a:t>
            </a:r>
          </a:p>
          <a:p>
            <a:r>
              <a:rPr lang="en-US" dirty="0"/>
              <a:t> </a:t>
            </a:r>
            <a:r>
              <a:rPr lang="en-US" dirty="0" err="1"/>
              <a:t>Procedurë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regjistrimin</a:t>
            </a:r>
            <a:r>
              <a:rPr lang="en-US" dirty="0"/>
              <a:t> e </a:t>
            </a:r>
            <a:r>
              <a:rPr lang="en-US" dirty="0" err="1"/>
              <a:t>një</a:t>
            </a:r>
            <a:r>
              <a:rPr lang="en-US" dirty="0"/>
              <a:t> </a:t>
            </a:r>
            <a:r>
              <a:rPr lang="en-US" dirty="0" err="1"/>
              <a:t>huazimi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en-US" dirty="0" err="1"/>
              <a:t>Shtoni</a:t>
            </a:r>
            <a:r>
              <a:rPr lang="en-US" dirty="0"/>
              <a:t> 2 store </a:t>
            </a:r>
            <a:r>
              <a:rPr lang="en-US" dirty="0" err="1"/>
              <a:t>procedura</a:t>
            </a:r>
            <a:r>
              <a:rPr lang="en-US" dirty="0"/>
              <a:t> </a:t>
            </a:r>
            <a:r>
              <a:rPr lang="en-US" dirty="0" err="1"/>
              <a:t>tjera</a:t>
            </a:r>
            <a:r>
              <a:rPr lang="en-US" dirty="0"/>
              <a:t> </a:t>
            </a:r>
            <a:r>
              <a:rPr lang="en-US" dirty="0" err="1"/>
              <a:t>sipas</a:t>
            </a:r>
            <a:r>
              <a:rPr lang="en-US" dirty="0"/>
              <a:t> </a:t>
            </a:r>
            <a:r>
              <a:rPr lang="en-US" dirty="0" err="1"/>
              <a:t>nevojës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4118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F9B3-5CB4-65AB-74A6-234F2B479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Procedurë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regjistrimin</a:t>
            </a:r>
            <a:r>
              <a:rPr lang="en-US" dirty="0"/>
              <a:t> e </a:t>
            </a:r>
            <a:r>
              <a:rPr lang="en-US" dirty="0" err="1"/>
              <a:t>një</a:t>
            </a:r>
            <a:r>
              <a:rPr lang="en-US" dirty="0"/>
              <a:t> </a:t>
            </a:r>
            <a:r>
              <a:rPr lang="en-US" dirty="0" err="1"/>
              <a:t>klienti</a:t>
            </a:r>
            <a:r>
              <a:rPr lang="en-US" dirty="0"/>
              <a:t> </a:t>
            </a:r>
            <a:r>
              <a:rPr lang="en-US" dirty="0" err="1"/>
              <a:t>të</a:t>
            </a:r>
            <a:r>
              <a:rPr lang="en-US" dirty="0"/>
              <a:t> </a:t>
            </a:r>
            <a:r>
              <a:rPr lang="en-US" dirty="0" err="1"/>
              <a:t>ri</a:t>
            </a:r>
            <a:r>
              <a:rPr lang="en-US" dirty="0"/>
              <a:t>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1FE85E-7D2B-06BA-D7EA-F368F669C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9183"/>
            <a:ext cx="9834465" cy="4591715"/>
          </a:xfrm>
        </p:spPr>
      </p:pic>
    </p:spTree>
    <p:extLst>
      <p:ext uri="{BB962C8B-B14F-4D97-AF65-F5344CB8AC3E}">
        <p14:creationId xmlns:p14="http://schemas.microsoft.com/office/powerpoint/2010/main" val="3676355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1B5A-C133-2865-EC96-C04750BF1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Llogarit</a:t>
            </a:r>
            <a:r>
              <a:rPr lang="en-US" dirty="0"/>
              <a:t> </a:t>
            </a:r>
            <a:r>
              <a:rPr lang="en-US" dirty="0" err="1"/>
              <a:t>pagesën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vonesën</a:t>
            </a:r>
            <a:r>
              <a:rPr lang="en-US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FCAA3A-5AD9-4C61-3B9C-197A47E75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3" y="1690688"/>
            <a:ext cx="9144000" cy="4696684"/>
          </a:xfrm>
        </p:spPr>
      </p:pic>
    </p:spTree>
    <p:extLst>
      <p:ext uri="{BB962C8B-B14F-4D97-AF65-F5344CB8AC3E}">
        <p14:creationId xmlns:p14="http://schemas.microsoft.com/office/powerpoint/2010/main" val="2216344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86F3F-D1AB-E407-8928-92923A11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Procedurë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të</a:t>
            </a:r>
            <a:r>
              <a:rPr lang="en-US" dirty="0"/>
              <a:t> </a:t>
            </a:r>
            <a:r>
              <a:rPr lang="en-US" dirty="0" err="1"/>
              <a:t>marrë</a:t>
            </a:r>
            <a:r>
              <a:rPr lang="en-US" dirty="0"/>
              <a:t> </a:t>
            </a:r>
            <a:r>
              <a:rPr lang="en-US" dirty="0" err="1"/>
              <a:t>materialin</a:t>
            </a:r>
            <a:r>
              <a:rPr lang="en-US" dirty="0"/>
              <a:t> </a:t>
            </a:r>
            <a:r>
              <a:rPr lang="en-US" dirty="0" err="1"/>
              <a:t>sipas</a:t>
            </a:r>
            <a:r>
              <a:rPr lang="en-US" dirty="0"/>
              <a:t> ISBN.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D7D633-E897-FAAF-2640-463F187D0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31" y="1592829"/>
            <a:ext cx="10217020" cy="4900045"/>
          </a:xfrm>
        </p:spPr>
      </p:pic>
    </p:spTree>
    <p:extLst>
      <p:ext uri="{BB962C8B-B14F-4D97-AF65-F5344CB8AC3E}">
        <p14:creationId xmlns:p14="http://schemas.microsoft.com/office/powerpoint/2010/main" val="95329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BA35-2EEA-F8A6-CB7D-753065493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Procedurë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regjistrimin</a:t>
            </a:r>
            <a:r>
              <a:rPr lang="en-US" dirty="0"/>
              <a:t> e </a:t>
            </a:r>
            <a:r>
              <a:rPr lang="en-US" dirty="0" err="1"/>
              <a:t>një</a:t>
            </a:r>
            <a:r>
              <a:rPr lang="en-US" dirty="0"/>
              <a:t> </a:t>
            </a:r>
            <a:r>
              <a:rPr lang="en-US" dirty="0" err="1"/>
              <a:t>huazimi</a:t>
            </a:r>
            <a:r>
              <a:rPr lang="en-US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5A451F-058E-4137-32A1-72191C9C2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4"/>
            <a:ext cx="10741090" cy="4761787"/>
          </a:xfrm>
        </p:spPr>
      </p:pic>
    </p:spTree>
    <p:extLst>
      <p:ext uri="{BB962C8B-B14F-4D97-AF65-F5344CB8AC3E}">
        <p14:creationId xmlns:p14="http://schemas.microsoft.com/office/powerpoint/2010/main" val="1112115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9F307-FF91-08A8-59BB-F462F249D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224F0-22F0-5556-C7BD-BD8108886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Funksion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të</a:t>
            </a:r>
            <a:r>
              <a:rPr lang="en-US" dirty="0"/>
              <a:t> </a:t>
            </a:r>
            <a:r>
              <a:rPr lang="en-US" dirty="0" err="1"/>
              <a:t>llogaritur</a:t>
            </a:r>
            <a:r>
              <a:rPr lang="en-US" dirty="0"/>
              <a:t> </a:t>
            </a:r>
            <a:r>
              <a:rPr lang="en-US" dirty="0" err="1"/>
              <a:t>dënimin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një</a:t>
            </a:r>
            <a:r>
              <a:rPr lang="en-US" dirty="0"/>
              <a:t> </a:t>
            </a:r>
            <a:r>
              <a:rPr lang="en-US" dirty="0" err="1"/>
              <a:t>huazim</a:t>
            </a:r>
            <a:r>
              <a:rPr lang="en-US" dirty="0"/>
              <a:t> </a:t>
            </a:r>
            <a:r>
              <a:rPr lang="en-US" dirty="0" err="1"/>
              <a:t>të</a:t>
            </a:r>
            <a:r>
              <a:rPr lang="en-US" dirty="0"/>
              <a:t> </a:t>
            </a:r>
            <a:r>
              <a:rPr lang="en-US" dirty="0" err="1"/>
              <a:t>vonuar</a:t>
            </a:r>
            <a:r>
              <a:rPr lang="en-US" dirty="0"/>
              <a:t>.</a:t>
            </a:r>
          </a:p>
          <a:p>
            <a:r>
              <a:rPr lang="en-US" dirty="0" err="1"/>
              <a:t>Funksion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të</a:t>
            </a:r>
            <a:r>
              <a:rPr lang="en-US" dirty="0"/>
              <a:t> </a:t>
            </a:r>
            <a:r>
              <a:rPr lang="en-US" dirty="0" err="1"/>
              <a:t>llogaritur</a:t>
            </a:r>
            <a:r>
              <a:rPr lang="en-US" dirty="0"/>
              <a:t> </a:t>
            </a:r>
            <a:r>
              <a:rPr lang="en-US" dirty="0" err="1"/>
              <a:t>tarifat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huazimet</a:t>
            </a:r>
            <a:r>
              <a:rPr lang="en-US" dirty="0"/>
              <a:t> </a:t>
            </a:r>
            <a:r>
              <a:rPr lang="en-US" dirty="0" err="1"/>
              <a:t>që</a:t>
            </a:r>
            <a:r>
              <a:rPr lang="en-US" dirty="0"/>
              <a:t> </a:t>
            </a:r>
            <a:r>
              <a:rPr lang="en-US" dirty="0" err="1"/>
              <a:t>janë</a:t>
            </a:r>
            <a:r>
              <a:rPr lang="en-US" dirty="0"/>
              <a:t> </a:t>
            </a:r>
            <a:r>
              <a:rPr lang="en-US" dirty="0" err="1"/>
              <a:t>vonuar</a:t>
            </a:r>
            <a:r>
              <a:rPr lang="en-US" dirty="0"/>
              <a:t>.</a:t>
            </a:r>
          </a:p>
          <a:p>
            <a:r>
              <a:rPr lang="en-US" dirty="0" err="1"/>
              <a:t>Funksion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të</a:t>
            </a:r>
            <a:r>
              <a:rPr lang="en-US" dirty="0"/>
              <a:t> </a:t>
            </a:r>
            <a:r>
              <a:rPr lang="en-US" dirty="0" err="1"/>
              <a:t>marrë</a:t>
            </a:r>
            <a:r>
              <a:rPr lang="en-US" dirty="0"/>
              <a:t> </a:t>
            </a:r>
            <a:r>
              <a:rPr lang="en-US" dirty="0" err="1"/>
              <a:t>balancin</a:t>
            </a:r>
            <a:r>
              <a:rPr lang="en-US" dirty="0"/>
              <a:t> e </a:t>
            </a:r>
            <a:r>
              <a:rPr lang="en-US" dirty="0" err="1"/>
              <a:t>pagesave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klientët</a:t>
            </a:r>
            <a:r>
              <a:rPr lang="en-US" dirty="0"/>
              <a:t>.</a:t>
            </a:r>
          </a:p>
          <a:p>
            <a:r>
              <a:rPr lang="en-US" dirty="0" err="1"/>
              <a:t>Funksion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të</a:t>
            </a:r>
            <a:r>
              <a:rPr lang="en-US" dirty="0"/>
              <a:t> </a:t>
            </a:r>
            <a:r>
              <a:rPr lang="en-US" dirty="0" err="1"/>
              <a:t>marrë</a:t>
            </a:r>
            <a:r>
              <a:rPr lang="en-US" dirty="0"/>
              <a:t> </a:t>
            </a:r>
            <a:r>
              <a:rPr lang="en-US" dirty="0" err="1"/>
              <a:t>huazimet</a:t>
            </a:r>
            <a:r>
              <a:rPr lang="en-US" dirty="0"/>
              <a:t> </a:t>
            </a:r>
            <a:r>
              <a:rPr lang="en-US" dirty="0" err="1"/>
              <a:t>mesatare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klient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3680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EC8B9-1BD2-C181-DCA1-249A4DE2C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Hyrje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F81D0-0435-2643-7FD6-31261345A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 </a:t>
            </a:r>
            <a:r>
              <a:rPr lang="en-US" dirty="0" err="1"/>
              <a:t>vazhdime</a:t>
            </a:r>
            <a:r>
              <a:rPr lang="en-US" dirty="0"/>
              <a:t> do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shqyrtojme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gjithe</a:t>
            </a:r>
            <a:r>
              <a:rPr lang="en-US" dirty="0"/>
              <a:t> </a:t>
            </a:r>
            <a:r>
              <a:rPr lang="en-US" dirty="0" err="1"/>
              <a:t>projektin</a:t>
            </a:r>
            <a:r>
              <a:rPr lang="en-US" dirty="0"/>
              <a:t> hap pas </a:t>
            </a:r>
            <a:r>
              <a:rPr lang="en-US" dirty="0" err="1"/>
              <a:t>hapi</a:t>
            </a:r>
            <a:r>
              <a:rPr lang="en-US" dirty="0"/>
              <a:t> </a:t>
            </a:r>
            <a:r>
              <a:rPr lang="en-US" dirty="0" err="1"/>
              <a:t>nga</a:t>
            </a:r>
            <a:r>
              <a:rPr lang="en-US" dirty="0"/>
              <a:t> </a:t>
            </a:r>
            <a:r>
              <a:rPr lang="en-US" dirty="0" err="1"/>
              <a:t>krijimi</a:t>
            </a:r>
            <a:r>
              <a:rPr lang="en-US" dirty="0"/>
              <a:t> I </a:t>
            </a:r>
            <a:r>
              <a:rPr lang="en-US" dirty="0" err="1"/>
              <a:t>tabeleave</a:t>
            </a:r>
            <a:r>
              <a:rPr lang="en-US" dirty="0"/>
              <a:t>  query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avancuara</a:t>
            </a:r>
            <a:r>
              <a:rPr lang="en-US" dirty="0"/>
              <a:t> </a:t>
            </a:r>
            <a:r>
              <a:rPr lang="en-US" dirty="0" err="1"/>
              <a:t>deri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krijimi</a:t>
            </a:r>
            <a:r>
              <a:rPr lang="en-US" dirty="0"/>
              <a:t> I </a:t>
            </a:r>
            <a:r>
              <a:rPr lang="en-US" dirty="0" err="1"/>
              <a:t>apkikacionit</a:t>
            </a:r>
            <a:r>
              <a:rPr lang="en-US" dirty="0"/>
              <a:t> .</a:t>
            </a:r>
          </a:p>
          <a:p>
            <a:r>
              <a:rPr lang="en-US" dirty="0"/>
              <a:t>Ky </a:t>
            </a:r>
            <a:r>
              <a:rPr lang="en-US" dirty="0" err="1"/>
              <a:t>projekt</a:t>
            </a:r>
            <a:r>
              <a:rPr lang="en-US" dirty="0"/>
              <a:t> ka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qëllim</a:t>
            </a:r>
            <a:r>
              <a:rPr lang="en-US" dirty="0"/>
              <a:t> </a:t>
            </a:r>
            <a:r>
              <a:rPr lang="en-US" dirty="0" err="1"/>
              <a:t>krijimin</a:t>
            </a:r>
            <a:r>
              <a:rPr lang="en-US" dirty="0"/>
              <a:t> e </a:t>
            </a:r>
            <a:r>
              <a:rPr lang="en-US" dirty="0" err="1"/>
              <a:t>një</a:t>
            </a:r>
            <a:r>
              <a:rPr lang="en-US" dirty="0"/>
              <a:t> </a:t>
            </a:r>
            <a:r>
              <a:rPr lang="en-US" dirty="0" err="1"/>
              <a:t>aplikacioni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menaxhimin</a:t>
            </a:r>
            <a:r>
              <a:rPr lang="en-US" dirty="0"/>
              <a:t> e </a:t>
            </a:r>
            <a:r>
              <a:rPr lang="en-US" dirty="0" err="1"/>
              <a:t>një</a:t>
            </a:r>
            <a:r>
              <a:rPr lang="en-US" dirty="0"/>
              <a:t> </a:t>
            </a:r>
            <a:r>
              <a:rPr lang="en-US" dirty="0" err="1"/>
              <a:t>biblioteke</a:t>
            </a:r>
            <a:r>
              <a:rPr lang="en-US" dirty="0"/>
              <a:t>, e </a:t>
            </a:r>
            <a:r>
              <a:rPr lang="en-US" dirty="0" err="1"/>
              <a:t>cila</a:t>
            </a:r>
            <a:r>
              <a:rPr lang="en-US" dirty="0"/>
              <a:t> do </a:t>
            </a:r>
            <a:r>
              <a:rPr lang="en-US" dirty="0" err="1"/>
              <a:t>të</a:t>
            </a:r>
            <a:r>
              <a:rPr lang="en-US" dirty="0"/>
              <a:t> </a:t>
            </a:r>
            <a:r>
              <a:rPr lang="en-US" dirty="0" err="1"/>
              <a:t>mbajë</a:t>
            </a:r>
            <a:r>
              <a:rPr lang="en-US" dirty="0"/>
              <a:t> </a:t>
            </a:r>
            <a:r>
              <a:rPr lang="en-US" dirty="0" err="1"/>
              <a:t>informacion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librat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materialet</a:t>
            </a:r>
            <a:r>
              <a:rPr lang="en-US" dirty="0"/>
              <a:t> </a:t>
            </a:r>
            <a:r>
              <a:rPr lang="en-US" dirty="0" err="1"/>
              <a:t>bibliografike</a:t>
            </a:r>
            <a:r>
              <a:rPr lang="en-US" dirty="0"/>
              <a:t>, </a:t>
            </a:r>
            <a:r>
              <a:rPr lang="en-US" dirty="0" err="1"/>
              <a:t>klientët</a:t>
            </a:r>
            <a:r>
              <a:rPr lang="en-US" dirty="0"/>
              <a:t>, </a:t>
            </a:r>
            <a:r>
              <a:rPr lang="en-US" dirty="0" err="1"/>
              <a:t>pagesat</a:t>
            </a:r>
            <a:r>
              <a:rPr lang="en-US" dirty="0"/>
              <a:t> </a:t>
            </a:r>
            <a:r>
              <a:rPr lang="en-US" dirty="0" err="1"/>
              <a:t>mujore</a:t>
            </a:r>
            <a:r>
              <a:rPr lang="en-US" dirty="0"/>
              <a:t>,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huazimet</a:t>
            </a:r>
            <a:r>
              <a:rPr lang="en-US" dirty="0"/>
              <a:t> e </a:t>
            </a:r>
            <a:r>
              <a:rPr lang="en-US" dirty="0" err="1"/>
              <a:t>librave</a:t>
            </a:r>
            <a:r>
              <a:rPr lang="en-US" dirty="0"/>
              <a:t> </a:t>
            </a:r>
            <a:r>
              <a:rPr lang="en-US" dirty="0" err="1"/>
              <a:t>nga</a:t>
            </a:r>
            <a:r>
              <a:rPr lang="en-US" dirty="0"/>
              <a:t> </a:t>
            </a:r>
            <a:r>
              <a:rPr lang="en-US" dirty="0" err="1"/>
              <a:t>klientët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5378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E6596F-8A53-153B-DB83-E6E6C3643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Funksion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të</a:t>
            </a:r>
            <a:r>
              <a:rPr lang="en-US" dirty="0"/>
              <a:t> </a:t>
            </a:r>
            <a:r>
              <a:rPr lang="en-US" dirty="0" err="1"/>
              <a:t>llogaritur</a:t>
            </a:r>
            <a:r>
              <a:rPr lang="en-US" dirty="0"/>
              <a:t> </a:t>
            </a:r>
            <a:r>
              <a:rPr lang="en-US" dirty="0" err="1"/>
              <a:t>dënimin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një</a:t>
            </a:r>
            <a:r>
              <a:rPr lang="en-US" dirty="0"/>
              <a:t> </a:t>
            </a:r>
            <a:r>
              <a:rPr lang="en-US" dirty="0" err="1"/>
              <a:t>huazim</a:t>
            </a:r>
            <a:r>
              <a:rPr lang="en-US" dirty="0"/>
              <a:t> </a:t>
            </a:r>
            <a:r>
              <a:rPr lang="en-US" dirty="0" err="1"/>
              <a:t>të</a:t>
            </a:r>
            <a:r>
              <a:rPr lang="en-US" dirty="0"/>
              <a:t> </a:t>
            </a:r>
            <a:r>
              <a:rPr lang="en-US" dirty="0" err="1"/>
              <a:t>vonuar</a:t>
            </a:r>
            <a:r>
              <a:rPr lang="en-US" dirty="0"/>
              <a:t>.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11317D1-2726-9AD8-8DAD-40B33EA74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91" y="1825625"/>
            <a:ext cx="10282335" cy="4351338"/>
          </a:xfrm>
        </p:spPr>
      </p:pic>
    </p:spTree>
    <p:extLst>
      <p:ext uri="{BB962C8B-B14F-4D97-AF65-F5344CB8AC3E}">
        <p14:creationId xmlns:p14="http://schemas.microsoft.com/office/powerpoint/2010/main" val="978837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8422A-FFBB-5FD6-9408-77100EA7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Funksion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të</a:t>
            </a:r>
            <a:r>
              <a:rPr lang="en-US" dirty="0"/>
              <a:t> </a:t>
            </a:r>
            <a:r>
              <a:rPr lang="en-US" dirty="0" err="1"/>
              <a:t>llogaritur</a:t>
            </a:r>
            <a:r>
              <a:rPr lang="en-US" dirty="0"/>
              <a:t> </a:t>
            </a:r>
            <a:r>
              <a:rPr lang="en-US" dirty="0" err="1"/>
              <a:t>tarifat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huazimet</a:t>
            </a:r>
            <a:r>
              <a:rPr lang="en-US" dirty="0"/>
              <a:t> </a:t>
            </a:r>
            <a:r>
              <a:rPr lang="en-US" dirty="0" err="1"/>
              <a:t>që</a:t>
            </a:r>
            <a:r>
              <a:rPr lang="en-US" dirty="0"/>
              <a:t> </a:t>
            </a:r>
            <a:r>
              <a:rPr lang="en-US" dirty="0" err="1"/>
              <a:t>janë</a:t>
            </a:r>
            <a:r>
              <a:rPr lang="en-US" dirty="0"/>
              <a:t> </a:t>
            </a:r>
            <a:r>
              <a:rPr lang="en-US" dirty="0" err="1"/>
              <a:t>vonuar</a:t>
            </a:r>
            <a:r>
              <a:rPr lang="en-US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0B6880-44D2-0653-F2D7-8174490EF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22" y="1825625"/>
            <a:ext cx="10402078" cy="4351338"/>
          </a:xfrm>
        </p:spPr>
      </p:pic>
    </p:spTree>
    <p:extLst>
      <p:ext uri="{BB962C8B-B14F-4D97-AF65-F5344CB8AC3E}">
        <p14:creationId xmlns:p14="http://schemas.microsoft.com/office/powerpoint/2010/main" val="4137901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65D38-C69D-D136-8BAC-DB3B32D7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Funksion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të</a:t>
            </a:r>
            <a:r>
              <a:rPr lang="en-US" dirty="0"/>
              <a:t> </a:t>
            </a:r>
            <a:r>
              <a:rPr lang="en-US" dirty="0" err="1"/>
              <a:t>marrë</a:t>
            </a:r>
            <a:r>
              <a:rPr lang="en-US" dirty="0"/>
              <a:t> </a:t>
            </a:r>
            <a:r>
              <a:rPr lang="en-US" dirty="0" err="1"/>
              <a:t>balancin</a:t>
            </a:r>
            <a:r>
              <a:rPr lang="en-US" dirty="0"/>
              <a:t> e </a:t>
            </a:r>
            <a:r>
              <a:rPr lang="en-US" dirty="0" err="1"/>
              <a:t>pagesave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klientët</a:t>
            </a:r>
            <a:r>
              <a:rPr lang="en-US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8EFFF0-E99E-C8EE-D6F5-67EC6D8D2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3" y="1825625"/>
            <a:ext cx="10105053" cy="4351338"/>
          </a:xfrm>
        </p:spPr>
      </p:pic>
    </p:spTree>
    <p:extLst>
      <p:ext uri="{BB962C8B-B14F-4D97-AF65-F5344CB8AC3E}">
        <p14:creationId xmlns:p14="http://schemas.microsoft.com/office/powerpoint/2010/main" val="1397715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1FEC7-D501-7255-64DE-7F9F9C86F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Funksion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të</a:t>
            </a:r>
            <a:r>
              <a:rPr lang="en-US" dirty="0"/>
              <a:t> </a:t>
            </a:r>
            <a:r>
              <a:rPr lang="en-US" dirty="0" err="1"/>
              <a:t>marrë</a:t>
            </a:r>
            <a:r>
              <a:rPr lang="en-US" dirty="0"/>
              <a:t> </a:t>
            </a:r>
            <a:r>
              <a:rPr lang="en-US" dirty="0" err="1"/>
              <a:t>huazimet</a:t>
            </a:r>
            <a:r>
              <a:rPr lang="en-US" dirty="0"/>
              <a:t> </a:t>
            </a:r>
            <a:r>
              <a:rPr lang="en-US" dirty="0" err="1"/>
              <a:t>mesatare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klient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2C4DBA-B3F1-3080-0C8F-A53401C9C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21" y="1825625"/>
            <a:ext cx="10002417" cy="4351338"/>
          </a:xfrm>
        </p:spPr>
      </p:pic>
    </p:spTree>
    <p:extLst>
      <p:ext uri="{BB962C8B-B14F-4D97-AF65-F5344CB8AC3E}">
        <p14:creationId xmlns:p14="http://schemas.microsoft.com/office/powerpoint/2010/main" val="3664059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A91E2-61AB-DE9B-2C18-CEDB2B87E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Identifikimi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Klientëve</a:t>
            </a:r>
            <a:r>
              <a:rPr lang="en-US" dirty="0"/>
              <a:t> me </a:t>
            </a:r>
            <a:r>
              <a:rPr lang="en-US" dirty="0" err="1"/>
              <a:t>Shumë</a:t>
            </a:r>
            <a:r>
              <a:rPr lang="en-US" dirty="0"/>
              <a:t> </a:t>
            </a:r>
            <a:r>
              <a:rPr lang="en-US" dirty="0" err="1"/>
              <a:t>Huazime</a:t>
            </a:r>
            <a:r>
              <a:rPr lang="en-US" dirty="0"/>
              <a:t> </a:t>
            </a:r>
            <a:r>
              <a:rPr lang="en-US" dirty="0" err="1"/>
              <a:t>të</a:t>
            </a:r>
            <a:r>
              <a:rPr lang="en-US" dirty="0"/>
              <a:t> </a:t>
            </a:r>
            <a:r>
              <a:rPr lang="en-US" dirty="0" err="1"/>
              <a:t>Vonuara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1BE14-A3A9-07DB-7CEB-A552EC063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Cilat</a:t>
            </a:r>
            <a:r>
              <a:rPr lang="en-US" sz="2000" dirty="0"/>
              <a:t> </a:t>
            </a:r>
            <a:r>
              <a:rPr lang="en-US" sz="2000" dirty="0" err="1"/>
              <a:t>janë</a:t>
            </a:r>
            <a:r>
              <a:rPr lang="en-US" sz="2000" dirty="0"/>
              <a:t> </a:t>
            </a:r>
            <a:r>
              <a:rPr lang="en-US" sz="2000" dirty="0" err="1"/>
              <a:t>klientët</a:t>
            </a:r>
            <a:r>
              <a:rPr lang="en-US" sz="2000" dirty="0"/>
              <a:t> </a:t>
            </a:r>
            <a:r>
              <a:rPr lang="en-US" sz="2000" dirty="0" err="1"/>
              <a:t>që</a:t>
            </a:r>
            <a:r>
              <a:rPr lang="en-US" sz="2000" dirty="0"/>
              <a:t> </a:t>
            </a:r>
            <a:r>
              <a:rPr lang="en-US" sz="2000" dirty="0" err="1"/>
              <a:t>kanë</a:t>
            </a:r>
            <a:r>
              <a:rPr lang="en-US" sz="2000" dirty="0"/>
              <a:t> </a:t>
            </a:r>
            <a:r>
              <a:rPr lang="en-US" sz="2000" dirty="0" err="1"/>
              <a:t>pasur</a:t>
            </a:r>
            <a:r>
              <a:rPr lang="en-US" sz="2000" dirty="0"/>
              <a:t> </a:t>
            </a:r>
            <a:r>
              <a:rPr lang="en-US" sz="2000" dirty="0" err="1"/>
              <a:t>më</a:t>
            </a:r>
            <a:r>
              <a:rPr lang="en-US" sz="2000" dirty="0"/>
              <a:t> </a:t>
            </a:r>
            <a:r>
              <a:rPr lang="en-US" sz="2000" dirty="0" err="1"/>
              <a:t>shumë</a:t>
            </a:r>
            <a:r>
              <a:rPr lang="en-US" sz="2000" dirty="0"/>
              <a:t> se 3 </a:t>
            </a:r>
            <a:r>
              <a:rPr lang="en-US" sz="2000" dirty="0" err="1"/>
              <a:t>huazime</a:t>
            </a:r>
            <a:r>
              <a:rPr lang="en-US" sz="2000" dirty="0"/>
              <a:t> </a:t>
            </a:r>
            <a:r>
              <a:rPr lang="en-US" sz="2000" dirty="0" err="1"/>
              <a:t>të</a:t>
            </a:r>
            <a:r>
              <a:rPr lang="en-US" sz="2000" dirty="0"/>
              <a:t> </a:t>
            </a:r>
            <a:r>
              <a:rPr lang="en-US" sz="2000" dirty="0" err="1"/>
              <a:t>vonuara</a:t>
            </a:r>
            <a:r>
              <a:rPr lang="en-US" sz="2000" dirty="0"/>
              <a:t> </a:t>
            </a:r>
            <a:r>
              <a:rPr lang="en-US" sz="2000" dirty="0" err="1"/>
              <a:t>në</a:t>
            </a:r>
            <a:r>
              <a:rPr lang="en-US" sz="2000" dirty="0"/>
              <a:t> </a:t>
            </a:r>
            <a:r>
              <a:rPr lang="en-US" sz="2000" dirty="0" err="1"/>
              <a:t>muajin</a:t>
            </a:r>
            <a:r>
              <a:rPr lang="en-US" sz="2000" dirty="0"/>
              <a:t> e </a:t>
            </a:r>
            <a:r>
              <a:rPr lang="en-US" sz="2000" dirty="0" err="1"/>
              <a:t>kaluar</a:t>
            </a:r>
            <a:r>
              <a:rPr lang="en-US" sz="2000" dirty="0"/>
              <a:t>? </a:t>
            </a:r>
            <a:r>
              <a:rPr lang="en-US" sz="2000" dirty="0" err="1"/>
              <a:t>Për</a:t>
            </a:r>
            <a:r>
              <a:rPr lang="en-US" sz="2000" dirty="0"/>
              <a:t> secalin </a:t>
            </a:r>
            <a:r>
              <a:rPr lang="en-US" sz="2000" dirty="0" err="1"/>
              <a:t>klient</a:t>
            </a:r>
            <a:r>
              <a:rPr lang="en-US" sz="2000" dirty="0"/>
              <a:t>, </a:t>
            </a:r>
            <a:r>
              <a:rPr lang="en-US" sz="2000" dirty="0" err="1"/>
              <a:t>tregoni</a:t>
            </a:r>
            <a:r>
              <a:rPr lang="en-US" sz="2000" dirty="0"/>
              <a:t> </a:t>
            </a:r>
            <a:r>
              <a:rPr lang="en-US" sz="2000" dirty="0" err="1"/>
              <a:t>numrin</a:t>
            </a:r>
            <a:r>
              <a:rPr lang="en-US" sz="2000" dirty="0"/>
              <a:t> e </a:t>
            </a:r>
            <a:r>
              <a:rPr lang="en-US" sz="2000" dirty="0" err="1"/>
              <a:t>huazimeve</a:t>
            </a:r>
            <a:r>
              <a:rPr lang="en-US" sz="2000" dirty="0"/>
              <a:t> </a:t>
            </a:r>
            <a:r>
              <a:rPr lang="en-US" sz="2000" dirty="0" err="1"/>
              <a:t>të</a:t>
            </a:r>
            <a:r>
              <a:rPr lang="en-US" sz="2000" dirty="0"/>
              <a:t> </a:t>
            </a:r>
            <a:r>
              <a:rPr lang="en-US" sz="2000" dirty="0" err="1"/>
              <a:t>vonuara</a:t>
            </a:r>
            <a:r>
              <a:rPr lang="en-US" sz="2000" dirty="0"/>
              <a:t> </a:t>
            </a:r>
            <a:r>
              <a:rPr lang="en-US" sz="2000" dirty="0" err="1"/>
              <a:t>dhe</a:t>
            </a:r>
            <a:r>
              <a:rPr lang="en-US" sz="2000" dirty="0"/>
              <a:t> </a:t>
            </a:r>
            <a:r>
              <a:rPr lang="en-US" sz="2000" dirty="0" err="1"/>
              <a:t>shumën</a:t>
            </a:r>
            <a:r>
              <a:rPr lang="en-US" sz="2000" dirty="0"/>
              <a:t> </a:t>
            </a:r>
            <a:r>
              <a:rPr lang="en-US" sz="2000" dirty="0" err="1"/>
              <a:t>totale</a:t>
            </a:r>
            <a:r>
              <a:rPr lang="en-US" sz="2000" dirty="0"/>
              <a:t> </a:t>
            </a:r>
            <a:r>
              <a:rPr lang="en-US" sz="2000" dirty="0" err="1"/>
              <a:t>të</a:t>
            </a:r>
            <a:r>
              <a:rPr lang="en-US" sz="2000" dirty="0"/>
              <a:t> </a:t>
            </a:r>
            <a:r>
              <a:rPr lang="en-US" sz="2000" dirty="0" err="1"/>
              <a:t>tarifave</a:t>
            </a:r>
            <a:r>
              <a:rPr lang="en-US" sz="2000" dirty="0"/>
              <a:t> </a:t>
            </a:r>
            <a:r>
              <a:rPr lang="en-US" sz="2000" dirty="0" err="1"/>
              <a:t>për</a:t>
            </a:r>
            <a:r>
              <a:rPr lang="en-US" sz="2000" dirty="0"/>
              <a:t> </a:t>
            </a:r>
            <a:r>
              <a:rPr lang="en-US" sz="2000" dirty="0" err="1"/>
              <a:t>vonesë</a:t>
            </a:r>
            <a:r>
              <a:rPr lang="en-US" sz="20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9F60AB-D293-103B-A5EA-F1408EA9C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38" y="2834881"/>
            <a:ext cx="10235680" cy="389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20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228FD-9763-1BCE-EE8D-E53202B81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Analiza e </a:t>
            </a:r>
            <a:r>
              <a:rPr lang="en-US" dirty="0" err="1"/>
              <a:t>Pagesave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Lloje</a:t>
            </a:r>
            <a:r>
              <a:rPr lang="en-US" dirty="0"/>
              <a:t> </a:t>
            </a:r>
            <a:r>
              <a:rPr lang="en-US" dirty="0" err="1"/>
              <a:t>të</a:t>
            </a:r>
            <a:r>
              <a:rPr lang="en-US" dirty="0"/>
              <a:t> </a:t>
            </a:r>
            <a:r>
              <a:rPr lang="en-US" dirty="0" err="1"/>
              <a:t>Ndryshme</a:t>
            </a:r>
            <a:r>
              <a:rPr lang="en-US" dirty="0"/>
              <a:t> </a:t>
            </a:r>
            <a:r>
              <a:rPr lang="en-US" dirty="0" err="1"/>
              <a:t>Shërbimesh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89DDC-FE89-27A2-4570-D9B137C39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Cilat</a:t>
            </a:r>
            <a:r>
              <a:rPr lang="en-US" sz="2000" dirty="0"/>
              <a:t> </a:t>
            </a:r>
            <a:r>
              <a:rPr lang="en-US" sz="2000" dirty="0" err="1"/>
              <a:t>janë</a:t>
            </a:r>
            <a:r>
              <a:rPr lang="en-US" sz="2000" dirty="0"/>
              <a:t> </a:t>
            </a:r>
            <a:r>
              <a:rPr lang="en-US" sz="2000" dirty="0" err="1"/>
              <a:t>shumat</a:t>
            </a:r>
            <a:r>
              <a:rPr lang="en-US" sz="2000" dirty="0"/>
              <a:t> </a:t>
            </a:r>
            <a:r>
              <a:rPr lang="en-US" sz="2000" dirty="0" err="1"/>
              <a:t>totale</a:t>
            </a:r>
            <a:r>
              <a:rPr lang="en-US" sz="2000" dirty="0"/>
              <a:t> </a:t>
            </a:r>
            <a:r>
              <a:rPr lang="en-US" sz="2000" dirty="0" err="1"/>
              <a:t>të</a:t>
            </a:r>
            <a:r>
              <a:rPr lang="en-US" sz="2000" dirty="0"/>
              <a:t> </a:t>
            </a:r>
            <a:r>
              <a:rPr lang="en-US" sz="2000" dirty="0" err="1"/>
              <a:t>pagesave</a:t>
            </a:r>
            <a:r>
              <a:rPr lang="en-US" sz="2000" dirty="0"/>
              <a:t> </a:t>
            </a:r>
            <a:r>
              <a:rPr lang="en-US" sz="2000" dirty="0" err="1"/>
              <a:t>për</a:t>
            </a:r>
            <a:r>
              <a:rPr lang="en-US" sz="2000" dirty="0"/>
              <a:t> </a:t>
            </a:r>
            <a:r>
              <a:rPr lang="en-US" sz="2000" dirty="0" err="1"/>
              <a:t>llojet</a:t>
            </a:r>
            <a:r>
              <a:rPr lang="en-US" sz="2000" dirty="0"/>
              <a:t> e </a:t>
            </a:r>
            <a:r>
              <a:rPr lang="en-US" sz="2000" dirty="0" err="1"/>
              <a:t>ndryshme</a:t>
            </a:r>
            <a:r>
              <a:rPr lang="en-US" sz="2000" dirty="0"/>
              <a:t> </a:t>
            </a:r>
            <a:r>
              <a:rPr lang="en-US" sz="2000" dirty="0" err="1"/>
              <a:t>të</a:t>
            </a:r>
            <a:r>
              <a:rPr lang="en-US" sz="2000" dirty="0"/>
              <a:t> </a:t>
            </a:r>
            <a:r>
              <a:rPr lang="en-US" sz="2000" dirty="0" err="1"/>
              <a:t>shërbimeve</a:t>
            </a:r>
            <a:r>
              <a:rPr lang="en-US" sz="2000" dirty="0"/>
              <a:t> (p.sh., </a:t>
            </a:r>
            <a:r>
              <a:rPr lang="en-US" sz="2000" dirty="0" err="1"/>
              <a:t>pagesa</a:t>
            </a:r>
            <a:r>
              <a:rPr lang="en-US" sz="2000" dirty="0"/>
              <a:t> </a:t>
            </a:r>
            <a:r>
              <a:rPr lang="en-US" sz="2000" dirty="0" err="1"/>
              <a:t>mujore</a:t>
            </a:r>
            <a:r>
              <a:rPr lang="en-US" sz="2000" dirty="0"/>
              <a:t>, </a:t>
            </a:r>
            <a:r>
              <a:rPr lang="en-US" sz="2000" dirty="0" err="1"/>
              <a:t>tarifa</a:t>
            </a:r>
            <a:r>
              <a:rPr lang="en-US" sz="2000" dirty="0"/>
              <a:t> </a:t>
            </a:r>
            <a:r>
              <a:rPr lang="en-US" sz="2000" dirty="0" err="1"/>
              <a:t>vonese</a:t>
            </a:r>
            <a:r>
              <a:rPr lang="en-US" sz="2000" dirty="0"/>
              <a:t>) </a:t>
            </a:r>
            <a:r>
              <a:rPr lang="en-US" sz="2000" dirty="0" err="1"/>
              <a:t>që</a:t>
            </a:r>
            <a:r>
              <a:rPr lang="en-US" sz="2000" dirty="0"/>
              <a:t> </a:t>
            </a:r>
            <a:r>
              <a:rPr lang="en-US" sz="2000" dirty="0" err="1"/>
              <a:t>janë</a:t>
            </a:r>
            <a:r>
              <a:rPr lang="en-US" sz="2000" dirty="0"/>
              <a:t> </a:t>
            </a:r>
            <a:r>
              <a:rPr lang="en-US" sz="2000" dirty="0" err="1"/>
              <a:t>kryer</a:t>
            </a:r>
            <a:r>
              <a:rPr lang="en-US" sz="2000" dirty="0"/>
              <a:t> </a:t>
            </a:r>
            <a:r>
              <a:rPr lang="en-US" sz="2000" dirty="0" err="1"/>
              <a:t>nga</a:t>
            </a:r>
            <a:r>
              <a:rPr lang="en-US" sz="2000" dirty="0"/>
              <a:t> </a:t>
            </a:r>
            <a:r>
              <a:rPr lang="en-US" sz="2000" dirty="0" err="1"/>
              <a:t>klientët</a:t>
            </a:r>
            <a:r>
              <a:rPr lang="en-US" sz="2000" dirty="0"/>
              <a:t> </a:t>
            </a:r>
            <a:r>
              <a:rPr lang="en-US" sz="2000" dirty="0" err="1"/>
              <a:t>brenda</a:t>
            </a:r>
            <a:r>
              <a:rPr lang="en-US" sz="2000" dirty="0"/>
              <a:t> </a:t>
            </a:r>
            <a:r>
              <a:rPr lang="en-US" sz="2000" dirty="0" err="1"/>
              <a:t>vitit</a:t>
            </a:r>
            <a:r>
              <a:rPr lang="en-US" sz="2000" dirty="0"/>
              <a:t> </a:t>
            </a:r>
            <a:r>
              <a:rPr lang="en-US" sz="2000" dirty="0" err="1"/>
              <a:t>të</a:t>
            </a:r>
            <a:r>
              <a:rPr lang="en-US" sz="2000" dirty="0"/>
              <a:t> </a:t>
            </a:r>
            <a:r>
              <a:rPr lang="en-US" sz="2000" dirty="0" err="1"/>
              <a:t>kaluar</a:t>
            </a:r>
            <a:r>
              <a:rPr lang="en-US" sz="2000" dirty="0"/>
              <a:t>? </a:t>
            </a:r>
            <a:r>
              <a:rPr lang="en-US" sz="2000" dirty="0" err="1"/>
              <a:t>Tregoni</a:t>
            </a:r>
            <a:r>
              <a:rPr lang="en-US" sz="2000" dirty="0"/>
              <a:t> </a:t>
            </a:r>
            <a:r>
              <a:rPr lang="en-US" sz="2000" dirty="0" err="1"/>
              <a:t>për</a:t>
            </a:r>
            <a:r>
              <a:rPr lang="en-US" sz="2000" dirty="0"/>
              <a:t> </a:t>
            </a:r>
            <a:r>
              <a:rPr lang="en-US" sz="2000" dirty="0" err="1"/>
              <a:t>secilin</a:t>
            </a:r>
            <a:r>
              <a:rPr lang="en-US" sz="2000" dirty="0"/>
              <a:t> </a:t>
            </a:r>
            <a:r>
              <a:rPr lang="en-US" sz="2000" dirty="0" err="1"/>
              <a:t>lloj</a:t>
            </a:r>
            <a:r>
              <a:rPr lang="en-US" sz="2000" dirty="0"/>
              <a:t> </a:t>
            </a:r>
            <a:r>
              <a:rPr lang="en-US" sz="2000" dirty="0" err="1"/>
              <a:t>pagesë</a:t>
            </a:r>
            <a:r>
              <a:rPr lang="en-US" sz="2000" dirty="0"/>
              <a:t> </a:t>
            </a:r>
            <a:r>
              <a:rPr lang="en-US" sz="2000" dirty="0" err="1"/>
              <a:t>shumën</a:t>
            </a:r>
            <a:r>
              <a:rPr lang="en-US" sz="2000" dirty="0"/>
              <a:t> </a:t>
            </a:r>
            <a:r>
              <a:rPr lang="en-US" sz="2000" dirty="0" err="1"/>
              <a:t>totale</a:t>
            </a:r>
            <a:r>
              <a:rPr lang="en-US" sz="2000" dirty="0"/>
              <a:t> </a:t>
            </a:r>
            <a:r>
              <a:rPr lang="en-US" sz="2000" dirty="0" err="1"/>
              <a:t>dhe</a:t>
            </a:r>
            <a:r>
              <a:rPr lang="en-US" sz="2000" dirty="0"/>
              <a:t> </a:t>
            </a:r>
            <a:r>
              <a:rPr lang="en-US" sz="2000" dirty="0" err="1"/>
              <a:t>numrin</a:t>
            </a:r>
            <a:r>
              <a:rPr lang="en-US" sz="2000" dirty="0"/>
              <a:t> e </a:t>
            </a:r>
            <a:r>
              <a:rPr lang="en-US" sz="2000" dirty="0" err="1"/>
              <a:t>klientëve</a:t>
            </a:r>
            <a:r>
              <a:rPr lang="en-US" sz="2000" dirty="0"/>
              <a:t> </a:t>
            </a:r>
            <a:r>
              <a:rPr lang="en-US" sz="2000" dirty="0" err="1"/>
              <a:t>që</a:t>
            </a:r>
            <a:r>
              <a:rPr lang="en-US" sz="2000" dirty="0"/>
              <a:t> </a:t>
            </a:r>
            <a:r>
              <a:rPr lang="en-US" sz="2000" dirty="0" err="1"/>
              <a:t>kanë</a:t>
            </a:r>
            <a:r>
              <a:rPr lang="en-US" sz="2000" dirty="0"/>
              <a:t> </a:t>
            </a:r>
            <a:r>
              <a:rPr lang="en-US" sz="2000" dirty="0" err="1"/>
              <a:t>paguar</a:t>
            </a:r>
            <a:r>
              <a:rPr lang="en-US" sz="2000" dirty="0"/>
              <a:t> </a:t>
            </a:r>
            <a:r>
              <a:rPr lang="en-US" sz="2000" dirty="0" err="1"/>
              <a:t>për</a:t>
            </a:r>
            <a:r>
              <a:rPr lang="en-US" sz="2000" dirty="0"/>
              <a:t> </a:t>
            </a:r>
            <a:r>
              <a:rPr lang="en-US" sz="2000" dirty="0" err="1"/>
              <a:t>secilën</a:t>
            </a:r>
            <a:r>
              <a:rPr lang="en-US" sz="2000" dirty="0"/>
              <a:t> </a:t>
            </a:r>
            <a:r>
              <a:rPr lang="en-US" sz="2000" dirty="0" err="1"/>
              <a:t>kategori</a:t>
            </a:r>
            <a:r>
              <a:rPr lang="en-US" sz="20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23359-543B-BE54-C6F8-4B789ACE2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60" y="2915169"/>
            <a:ext cx="9993086" cy="357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87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01ACD-E073-6154-449F-9504F292E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Analiza e </a:t>
            </a:r>
            <a:r>
              <a:rPr lang="en-US" dirty="0" err="1"/>
              <a:t>Huazimeve</a:t>
            </a:r>
            <a:r>
              <a:rPr lang="en-US" dirty="0"/>
              <a:t> </a:t>
            </a:r>
            <a:r>
              <a:rPr lang="en-US" dirty="0" err="1"/>
              <a:t>të</a:t>
            </a:r>
            <a:r>
              <a:rPr lang="en-US" dirty="0"/>
              <a:t> </a:t>
            </a:r>
            <a:r>
              <a:rPr lang="en-US" dirty="0" err="1"/>
              <a:t>Librave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Llojin</a:t>
            </a:r>
            <a:r>
              <a:rPr lang="en-US" dirty="0"/>
              <a:t> e </a:t>
            </a:r>
            <a:r>
              <a:rPr lang="en-US" dirty="0" err="1"/>
              <a:t>Materialit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0174E-D180-C584-920B-245802BAC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Sa </a:t>
            </a:r>
            <a:r>
              <a:rPr lang="en-US" sz="2000" dirty="0" err="1"/>
              <a:t>shpesh</a:t>
            </a:r>
            <a:r>
              <a:rPr lang="en-US" sz="2000" dirty="0"/>
              <a:t> </a:t>
            </a:r>
            <a:r>
              <a:rPr lang="en-US" sz="2000" dirty="0" err="1"/>
              <a:t>janë</a:t>
            </a:r>
            <a:r>
              <a:rPr lang="en-US" sz="2000" dirty="0"/>
              <a:t> </a:t>
            </a:r>
            <a:r>
              <a:rPr lang="en-US" sz="2000" dirty="0" err="1"/>
              <a:t>huazuar</a:t>
            </a:r>
            <a:r>
              <a:rPr lang="en-US" sz="2000" dirty="0"/>
              <a:t> </a:t>
            </a:r>
            <a:r>
              <a:rPr lang="en-US" sz="2000" dirty="0" err="1"/>
              <a:t>materialet</a:t>
            </a:r>
            <a:r>
              <a:rPr lang="en-US" sz="2000" dirty="0"/>
              <a:t> e </a:t>
            </a:r>
            <a:r>
              <a:rPr lang="en-US" sz="2000" dirty="0" err="1"/>
              <a:t>llojeve</a:t>
            </a:r>
            <a:r>
              <a:rPr lang="en-US" sz="2000" dirty="0"/>
              <a:t> </a:t>
            </a:r>
            <a:r>
              <a:rPr lang="en-US" sz="2000" dirty="0" err="1"/>
              <a:t>të</a:t>
            </a:r>
            <a:r>
              <a:rPr lang="en-US" sz="2000" dirty="0"/>
              <a:t> </a:t>
            </a:r>
            <a:r>
              <a:rPr lang="en-US" sz="2000" dirty="0" err="1"/>
              <a:t>ndryshme</a:t>
            </a:r>
            <a:r>
              <a:rPr lang="en-US" sz="2000" dirty="0"/>
              <a:t> (</a:t>
            </a:r>
            <a:r>
              <a:rPr lang="en-US" sz="2000" dirty="0" err="1"/>
              <a:t>Libër</a:t>
            </a:r>
            <a:r>
              <a:rPr lang="en-US" sz="2000" dirty="0"/>
              <a:t>, </a:t>
            </a:r>
            <a:r>
              <a:rPr lang="en-US" sz="2000" dirty="0" err="1"/>
              <a:t>Artikull</a:t>
            </a:r>
            <a:r>
              <a:rPr lang="en-US" sz="2000" dirty="0"/>
              <a:t>, </a:t>
            </a:r>
            <a:r>
              <a:rPr lang="en-US" sz="2000" dirty="0" err="1"/>
              <a:t>Kapitull</a:t>
            </a:r>
            <a:r>
              <a:rPr lang="en-US" sz="2000" dirty="0"/>
              <a:t> libri, </a:t>
            </a:r>
            <a:r>
              <a:rPr lang="en-US" sz="2000" dirty="0" err="1"/>
              <a:t>etj</a:t>
            </a:r>
            <a:r>
              <a:rPr lang="en-US" sz="2000" dirty="0"/>
              <a:t>.)? </a:t>
            </a:r>
            <a:r>
              <a:rPr lang="en-US" sz="2000" dirty="0" err="1"/>
              <a:t>Tregoni</a:t>
            </a:r>
            <a:r>
              <a:rPr lang="en-US" sz="2000" dirty="0"/>
              <a:t> </a:t>
            </a:r>
            <a:r>
              <a:rPr lang="en-US" sz="2000" dirty="0" err="1"/>
              <a:t>titullin</a:t>
            </a:r>
            <a:r>
              <a:rPr lang="en-US" sz="2000" dirty="0"/>
              <a:t> e </a:t>
            </a:r>
            <a:r>
              <a:rPr lang="en-US" sz="2000" dirty="0" err="1"/>
              <a:t>materialit</a:t>
            </a:r>
            <a:r>
              <a:rPr lang="en-US" sz="2000" dirty="0"/>
              <a:t>, </a:t>
            </a:r>
            <a:r>
              <a:rPr lang="en-US" sz="2000" dirty="0" err="1"/>
              <a:t>llojin</a:t>
            </a:r>
            <a:r>
              <a:rPr lang="en-US" sz="2000" dirty="0"/>
              <a:t> e </a:t>
            </a:r>
            <a:r>
              <a:rPr lang="en-US" sz="2000" dirty="0" err="1"/>
              <a:t>materialit</a:t>
            </a:r>
            <a:r>
              <a:rPr lang="en-US" sz="2000" dirty="0"/>
              <a:t> </a:t>
            </a:r>
            <a:r>
              <a:rPr lang="en-US" sz="2000" dirty="0" err="1"/>
              <a:t>dhe</a:t>
            </a:r>
            <a:r>
              <a:rPr lang="en-US" sz="2000" dirty="0"/>
              <a:t> </a:t>
            </a:r>
            <a:r>
              <a:rPr lang="en-US" sz="2000" dirty="0" err="1"/>
              <a:t>numrin</a:t>
            </a:r>
            <a:r>
              <a:rPr lang="en-US" sz="2000" dirty="0"/>
              <a:t> e </a:t>
            </a:r>
            <a:r>
              <a:rPr lang="en-US" sz="2000" dirty="0" err="1"/>
              <a:t>huazimeve</a:t>
            </a:r>
            <a:r>
              <a:rPr lang="en-US" sz="2000" dirty="0"/>
              <a:t> </a:t>
            </a:r>
            <a:r>
              <a:rPr lang="en-US" sz="2000" dirty="0" err="1"/>
              <a:t>për</a:t>
            </a:r>
            <a:r>
              <a:rPr lang="en-US" sz="2000" dirty="0"/>
              <a:t> </a:t>
            </a:r>
            <a:r>
              <a:rPr lang="en-US" sz="2000" dirty="0" err="1"/>
              <a:t>secilën</a:t>
            </a:r>
            <a:r>
              <a:rPr lang="en-US" sz="2000" dirty="0"/>
              <a:t> </a:t>
            </a:r>
            <a:r>
              <a:rPr lang="en-US" sz="2000" dirty="0" err="1"/>
              <a:t>kategori</a:t>
            </a:r>
            <a:r>
              <a:rPr lang="en-US" sz="20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96F6F-44B4-5F83-8143-BDE4511A4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7865"/>
            <a:ext cx="9947988" cy="390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93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ABA75-D759-C5B6-A6E0-63D849E0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Identifikimi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Klientëve</a:t>
            </a:r>
            <a:r>
              <a:rPr lang="en-US" dirty="0"/>
              <a:t> me </a:t>
            </a:r>
            <a:r>
              <a:rPr lang="en-US" dirty="0" err="1"/>
              <a:t>Pagesa</a:t>
            </a:r>
            <a:r>
              <a:rPr lang="en-US" dirty="0"/>
              <a:t> </a:t>
            </a:r>
            <a:r>
              <a:rPr lang="en-US" dirty="0" err="1"/>
              <a:t>të</a:t>
            </a:r>
            <a:r>
              <a:rPr lang="en-US" dirty="0"/>
              <a:t> </a:t>
            </a:r>
            <a:r>
              <a:rPr lang="en-US" dirty="0" err="1"/>
              <a:t>Munguar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0F150-C942-0E7C-C914-43CD7A087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Cilat</a:t>
            </a:r>
            <a:r>
              <a:rPr lang="en-US" sz="2000" dirty="0"/>
              <a:t> </a:t>
            </a:r>
            <a:r>
              <a:rPr lang="en-US" sz="2000" dirty="0" err="1"/>
              <a:t>janë</a:t>
            </a:r>
            <a:r>
              <a:rPr lang="en-US" sz="2000" dirty="0"/>
              <a:t> </a:t>
            </a:r>
            <a:r>
              <a:rPr lang="en-US" sz="2000" dirty="0" err="1"/>
              <a:t>klientët</a:t>
            </a:r>
            <a:r>
              <a:rPr lang="en-US" sz="2000" dirty="0"/>
              <a:t> </a:t>
            </a:r>
            <a:r>
              <a:rPr lang="en-US" sz="2000" dirty="0" err="1"/>
              <a:t>që</a:t>
            </a:r>
            <a:r>
              <a:rPr lang="en-US" sz="2000" dirty="0"/>
              <a:t> </a:t>
            </a:r>
            <a:r>
              <a:rPr lang="en-US" sz="2000" dirty="0" err="1"/>
              <a:t>nuk</a:t>
            </a:r>
            <a:r>
              <a:rPr lang="en-US" sz="2000" dirty="0"/>
              <a:t> </a:t>
            </a:r>
            <a:r>
              <a:rPr lang="en-US" sz="2000" dirty="0" err="1"/>
              <a:t>kanë</a:t>
            </a:r>
            <a:r>
              <a:rPr lang="en-US" sz="2000" dirty="0"/>
              <a:t> </a:t>
            </a:r>
            <a:r>
              <a:rPr lang="en-US" sz="2000" dirty="0" err="1"/>
              <a:t>bërë</a:t>
            </a:r>
            <a:r>
              <a:rPr lang="en-US" sz="2000" dirty="0"/>
              <a:t> </a:t>
            </a:r>
            <a:r>
              <a:rPr lang="en-US" sz="2000" dirty="0" err="1"/>
              <a:t>asnjë</a:t>
            </a:r>
            <a:r>
              <a:rPr lang="en-US" sz="2000" dirty="0"/>
              <a:t> </a:t>
            </a:r>
            <a:r>
              <a:rPr lang="en-US" sz="2000" dirty="0" err="1"/>
              <a:t>pagesë</a:t>
            </a:r>
            <a:r>
              <a:rPr lang="en-US" sz="2000" dirty="0"/>
              <a:t> </a:t>
            </a:r>
            <a:r>
              <a:rPr lang="en-US" sz="2000" dirty="0" err="1"/>
              <a:t>që</a:t>
            </a:r>
            <a:r>
              <a:rPr lang="en-US" sz="2000" dirty="0"/>
              <a:t> </a:t>
            </a:r>
            <a:r>
              <a:rPr lang="en-US" sz="2000" dirty="0" err="1"/>
              <a:t>nga</a:t>
            </a:r>
            <a:r>
              <a:rPr lang="en-US" sz="2000" dirty="0"/>
              <a:t> </a:t>
            </a:r>
            <a:r>
              <a:rPr lang="en-US" sz="2000" dirty="0" err="1"/>
              <a:t>fillimi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vitit</a:t>
            </a:r>
            <a:r>
              <a:rPr lang="en-US" sz="2000" dirty="0"/>
              <a:t> </a:t>
            </a:r>
            <a:r>
              <a:rPr lang="en-US" sz="2000" dirty="0" err="1"/>
              <a:t>dhe</a:t>
            </a:r>
            <a:r>
              <a:rPr lang="en-US" sz="2000" dirty="0"/>
              <a:t> </a:t>
            </a:r>
            <a:r>
              <a:rPr lang="en-US" sz="2000" dirty="0" err="1"/>
              <a:t>sa</a:t>
            </a:r>
            <a:r>
              <a:rPr lang="en-US" sz="2000" dirty="0"/>
              <a:t> </a:t>
            </a:r>
            <a:r>
              <a:rPr lang="en-US" sz="2000" dirty="0" err="1"/>
              <a:t>shumë</a:t>
            </a:r>
            <a:r>
              <a:rPr lang="en-US" sz="2000" dirty="0"/>
              <a:t> </a:t>
            </a:r>
            <a:r>
              <a:rPr lang="en-US" sz="2000" dirty="0" err="1"/>
              <a:t>kanë</a:t>
            </a:r>
            <a:r>
              <a:rPr lang="en-US" sz="2000" dirty="0"/>
              <a:t> </a:t>
            </a:r>
            <a:r>
              <a:rPr lang="en-US" sz="2000" dirty="0" err="1"/>
              <a:t>borxhe</a:t>
            </a:r>
            <a:r>
              <a:rPr lang="en-US" sz="2000" dirty="0"/>
              <a:t> </a:t>
            </a:r>
            <a:r>
              <a:rPr lang="en-US" sz="2000" dirty="0" err="1"/>
              <a:t>të</a:t>
            </a:r>
            <a:r>
              <a:rPr lang="en-US" sz="2000" dirty="0"/>
              <a:t> pa </a:t>
            </a:r>
            <a:r>
              <a:rPr lang="en-US" sz="2000" dirty="0" err="1"/>
              <a:t>paguara</a:t>
            </a:r>
            <a:r>
              <a:rPr lang="en-US" sz="2000" dirty="0"/>
              <a:t> (</a:t>
            </a:r>
            <a:r>
              <a:rPr lang="en-US" sz="2000" dirty="0" err="1"/>
              <a:t>penalitet</a:t>
            </a:r>
            <a:r>
              <a:rPr lang="en-US" sz="2000" dirty="0"/>
              <a:t> </a:t>
            </a:r>
            <a:r>
              <a:rPr lang="en-US" sz="2000" dirty="0" err="1"/>
              <a:t>për</a:t>
            </a:r>
            <a:r>
              <a:rPr lang="en-US" sz="2000" dirty="0"/>
              <a:t> </a:t>
            </a:r>
            <a:r>
              <a:rPr lang="en-US" sz="2000" dirty="0" err="1"/>
              <a:t>vonesë</a:t>
            </a:r>
            <a:r>
              <a:rPr lang="en-US" sz="2000" dirty="0"/>
              <a:t>)?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0772D-0B7C-CC12-FB21-75EDF97FE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58" y="2694731"/>
            <a:ext cx="10375641" cy="403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15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EE02E-CF2D-6C0D-A2FB-808FA65E1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 për Hyrje në Sistem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A8CB80-076C-DA8C-5A00-A2F1976ED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4865"/>
            <a:ext cx="10227906" cy="4888010"/>
          </a:xfrm>
        </p:spPr>
      </p:pic>
    </p:spTree>
    <p:extLst>
      <p:ext uri="{BB962C8B-B14F-4D97-AF65-F5344CB8AC3E}">
        <p14:creationId xmlns:p14="http://schemas.microsoft.com/office/powerpoint/2010/main" val="3458236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D7067-268E-22FE-6D18-723E3A580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Menaxhimin</a:t>
            </a:r>
            <a:r>
              <a:rPr lang="en-US" dirty="0"/>
              <a:t> e </a:t>
            </a:r>
            <a:r>
              <a:rPr lang="en-US" dirty="0" err="1"/>
              <a:t>Materialeve</a:t>
            </a:r>
            <a:r>
              <a:rPr lang="en-US" dirty="0"/>
              <a:t> </a:t>
            </a:r>
            <a:r>
              <a:rPr lang="en-US" dirty="0" err="1"/>
              <a:t>Bibliografike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0C6A1F-8793-B9B6-AD21-A978A285E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5583"/>
            <a:ext cx="10383416" cy="4631159"/>
          </a:xfrm>
        </p:spPr>
      </p:pic>
    </p:spTree>
    <p:extLst>
      <p:ext uri="{BB962C8B-B14F-4D97-AF65-F5344CB8AC3E}">
        <p14:creationId xmlns:p14="http://schemas.microsoft.com/office/powerpoint/2010/main" val="1498121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5CBD8-4A4D-822E-020F-2D8380C7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Permbajtja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EDD0C-5203-0FFD-3BA4-E1BC5B469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Krijimi</a:t>
            </a:r>
            <a:r>
              <a:rPr lang="en-US" dirty="0"/>
              <a:t> I </a:t>
            </a:r>
            <a:r>
              <a:rPr lang="en-US" dirty="0" err="1"/>
              <a:t>tabelave</a:t>
            </a:r>
            <a:r>
              <a:rPr lang="en-US" dirty="0"/>
              <a:t>………………….</a:t>
            </a:r>
          </a:p>
          <a:p>
            <a:r>
              <a:rPr lang="en-US" dirty="0"/>
              <a:t>Views…………………………………..</a:t>
            </a:r>
          </a:p>
          <a:p>
            <a:r>
              <a:rPr lang="en-US" dirty="0"/>
              <a:t>Triggers………………………………..</a:t>
            </a:r>
          </a:p>
          <a:p>
            <a:r>
              <a:rPr lang="en-US" dirty="0"/>
              <a:t>Stored Procedures……………….</a:t>
            </a:r>
          </a:p>
          <a:p>
            <a:r>
              <a:rPr lang="en-US" dirty="0" err="1"/>
              <a:t>Funksionet</a:t>
            </a:r>
            <a:r>
              <a:rPr lang="en-US" dirty="0"/>
              <a:t>…………………………..</a:t>
            </a:r>
          </a:p>
          <a:p>
            <a:r>
              <a:rPr lang="en-US" dirty="0" err="1"/>
              <a:t>Qurey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avancuara</a:t>
            </a:r>
            <a:r>
              <a:rPr lang="en-US" dirty="0"/>
              <a:t>……………..</a:t>
            </a:r>
          </a:p>
          <a:p>
            <a:r>
              <a:rPr lang="en-US" dirty="0"/>
              <a:t>Format e </a:t>
            </a:r>
            <a:r>
              <a:rPr lang="en-US" dirty="0" err="1"/>
              <a:t>aplikacionit</a:t>
            </a:r>
            <a:r>
              <a:rPr lang="en-US" dirty="0"/>
              <a:t>…………...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012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B776-C611-B800-84FB-346F17F93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 për Menaxhimin e Klientëve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0DB9EE-B7B7-9916-EB2B-17B183AB8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2947"/>
            <a:ext cx="10327433" cy="4705804"/>
          </a:xfrm>
        </p:spPr>
      </p:pic>
    </p:spTree>
    <p:extLst>
      <p:ext uri="{BB962C8B-B14F-4D97-AF65-F5344CB8AC3E}">
        <p14:creationId xmlns:p14="http://schemas.microsoft.com/office/powerpoint/2010/main" val="1496325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656B9-84A6-EEEA-0611-15B485E1D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Huazimet</a:t>
            </a:r>
            <a:r>
              <a:rPr lang="en-US" dirty="0"/>
              <a:t> e </a:t>
            </a:r>
            <a:r>
              <a:rPr lang="en-US" dirty="0" err="1"/>
              <a:t>Materialeve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59DBAC-6895-AE6A-92D0-A09D971A6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92" y="1825625"/>
            <a:ext cx="10217020" cy="4351338"/>
          </a:xfrm>
        </p:spPr>
      </p:pic>
    </p:spTree>
    <p:extLst>
      <p:ext uri="{BB962C8B-B14F-4D97-AF65-F5344CB8AC3E}">
        <p14:creationId xmlns:p14="http://schemas.microsoft.com/office/powerpoint/2010/main" val="1496347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00903-5DC2-86B2-A058-0A184C609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 për Menaxhimin e Pagesave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582D6B-0DE4-0456-4F1B-1ACD195DB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98" y="1825624"/>
            <a:ext cx="9638522" cy="4789779"/>
          </a:xfrm>
        </p:spPr>
      </p:pic>
    </p:spTree>
    <p:extLst>
      <p:ext uri="{BB962C8B-B14F-4D97-AF65-F5344CB8AC3E}">
        <p14:creationId xmlns:p14="http://schemas.microsoft.com/office/powerpoint/2010/main" val="3419488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3DCDD-3C26-591F-32F8-E4A2F538F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Menaxhimin</a:t>
            </a:r>
            <a:r>
              <a:rPr lang="en-US" dirty="0"/>
              <a:t> e </a:t>
            </a:r>
            <a:r>
              <a:rPr lang="en-US" dirty="0" err="1"/>
              <a:t>Përdoruesve</a:t>
            </a:r>
            <a:r>
              <a:rPr lang="en-US" dirty="0"/>
              <a:t> </a:t>
            </a:r>
            <a:r>
              <a:rPr lang="en-US" dirty="0" err="1"/>
              <a:t>të</a:t>
            </a:r>
            <a:r>
              <a:rPr lang="en-US" dirty="0"/>
              <a:t> </a:t>
            </a:r>
            <a:r>
              <a:rPr lang="en-US" dirty="0" err="1"/>
              <a:t>Sistemit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163FCE-B57A-8BFC-9819-35C396769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76" y="1825624"/>
            <a:ext cx="9890448" cy="4752457"/>
          </a:xfrm>
        </p:spPr>
      </p:pic>
    </p:spTree>
    <p:extLst>
      <p:ext uri="{BB962C8B-B14F-4D97-AF65-F5344CB8AC3E}">
        <p14:creationId xmlns:p14="http://schemas.microsoft.com/office/powerpoint/2010/main" val="829361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BAE04-32DA-12A6-BDE8-A9BF7482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Pamje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Pagesat</a:t>
            </a:r>
            <a:r>
              <a:rPr lang="en-US" dirty="0"/>
              <a:t> </a:t>
            </a:r>
            <a:r>
              <a:rPr lang="en-US" dirty="0" err="1"/>
              <a:t>Totale</a:t>
            </a:r>
            <a:r>
              <a:rPr lang="en-US" dirty="0"/>
              <a:t> </a:t>
            </a:r>
            <a:r>
              <a:rPr lang="en-US" dirty="0" err="1"/>
              <a:t>të</a:t>
            </a:r>
            <a:r>
              <a:rPr lang="en-US" dirty="0"/>
              <a:t> </a:t>
            </a:r>
            <a:r>
              <a:rPr lang="en-US" dirty="0" err="1"/>
              <a:t>Klientëve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8C9C93-297F-2509-CD8E-2162BCEE6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06" y="1690688"/>
            <a:ext cx="10142376" cy="4990029"/>
          </a:xfrm>
        </p:spPr>
      </p:pic>
    </p:spTree>
    <p:extLst>
      <p:ext uri="{BB962C8B-B14F-4D97-AF65-F5344CB8AC3E}">
        <p14:creationId xmlns:p14="http://schemas.microsoft.com/office/powerpoint/2010/main" val="1790641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9B9D-9F83-87FD-A519-C70EF4CA9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Pamje për Huazimet e Vonesuar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D5069E-A34A-8890-2A7C-E8E6A3C4D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75" y="1614196"/>
            <a:ext cx="9955763" cy="5001207"/>
          </a:xfrm>
        </p:spPr>
      </p:pic>
    </p:spTree>
    <p:extLst>
      <p:ext uri="{BB962C8B-B14F-4D97-AF65-F5344CB8AC3E}">
        <p14:creationId xmlns:p14="http://schemas.microsoft.com/office/powerpoint/2010/main" val="2104575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2FA70-8139-4FEA-4AB9-3BBE83911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Pamje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Klientët</a:t>
            </a:r>
            <a:r>
              <a:rPr lang="en-US" dirty="0"/>
              <a:t> </a:t>
            </a:r>
            <a:r>
              <a:rPr lang="en-US" dirty="0" err="1"/>
              <a:t>Aktivë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055FCC-BEE7-5BC5-F496-96F9E144F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3" y="1825625"/>
            <a:ext cx="9946433" cy="4667250"/>
          </a:xfrm>
        </p:spPr>
      </p:pic>
    </p:spTree>
    <p:extLst>
      <p:ext uri="{BB962C8B-B14F-4D97-AF65-F5344CB8AC3E}">
        <p14:creationId xmlns:p14="http://schemas.microsoft.com/office/powerpoint/2010/main" val="2353044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887B3B-48A7-CB21-1C52-343241470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38" y="0"/>
            <a:ext cx="10291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46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0F324EE-CA60-609E-AC0F-3D4EE66D1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n-NO" dirty="0"/>
              <a:t>Tabela: Bibliographic_Materials (Materialet Bibliografike)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E4C1DFA-3757-D842-3E25-6ABA61FA44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9" y="1825625"/>
            <a:ext cx="5872441" cy="4351338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CEF9457-028D-D0DA-0940-D553E91F87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624"/>
            <a:ext cx="5872441" cy="4351337"/>
          </a:xfrm>
        </p:spPr>
      </p:pic>
    </p:spTree>
    <p:extLst>
      <p:ext uri="{BB962C8B-B14F-4D97-AF65-F5344CB8AC3E}">
        <p14:creationId xmlns:p14="http://schemas.microsoft.com/office/powerpoint/2010/main" val="887355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862C-2DD4-2944-6419-768D86205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Tabela</a:t>
            </a:r>
            <a:r>
              <a:rPr lang="en-US" dirty="0"/>
              <a:t>: Clients (</a:t>
            </a:r>
            <a:r>
              <a:rPr lang="en-US" dirty="0" err="1"/>
              <a:t>Klientët</a:t>
            </a:r>
            <a:r>
              <a:rPr lang="en-US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75D414-7E8E-E029-25C0-1481A3D2CE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1" y="1825625"/>
            <a:ext cx="5859519" cy="435133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8B1BD7-07CD-8FED-BC44-DA1E667022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4"/>
            <a:ext cx="5889028" cy="4351337"/>
          </a:xfrm>
        </p:spPr>
      </p:pic>
    </p:spTree>
    <p:extLst>
      <p:ext uri="{BB962C8B-B14F-4D97-AF65-F5344CB8AC3E}">
        <p14:creationId xmlns:p14="http://schemas.microsoft.com/office/powerpoint/2010/main" val="549376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4BB58-DC2E-81E4-A16E-FAE7BACE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Tabela</a:t>
            </a:r>
            <a:r>
              <a:rPr lang="en-US" dirty="0"/>
              <a:t>: Loans (</a:t>
            </a:r>
            <a:r>
              <a:rPr lang="en-US" dirty="0" err="1"/>
              <a:t>Huazimet</a:t>
            </a:r>
            <a:r>
              <a:rPr lang="en-US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02D14B-D0D4-AA7E-BFB7-800A409467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2" y="1825624"/>
            <a:ext cx="5833188" cy="435133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3BD93E-6492-EAE2-78C1-C461E51FF8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625"/>
            <a:ext cx="5833189" cy="4351336"/>
          </a:xfrm>
        </p:spPr>
      </p:pic>
    </p:spTree>
    <p:extLst>
      <p:ext uri="{BB962C8B-B14F-4D97-AF65-F5344CB8AC3E}">
        <p14:creationId xmlns:p14="http://schemas.microsoft.com/office/powerpoint/2010/main" val="199093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E4CDA-5D51-1783-E786-3E6DF42D1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Tabela</a:t>
            </a:r>
            <a:r>
              <a:rPr lang="en-US" dirty="0"/>
              <a:t>: Payments (</a:t>
            </a:r>
            <a:r>
              <a:rPr lang="en-US" dirty="0" err="1"/>
              <a:t>Pagesat</a:t>
            </a:r>
            <a:r>
              <a:rPr lang="en-US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130811-3234-641D-C8BD-74EFBBBE84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48" y="1825625"/>
            <a:ext cx="5855852" cy="435133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A43D9E-6A50-9AA6-C51E-6CD24304C3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4"/>
            <a:ext cx="5839264" cy="4351337"/>
          </a:xfrm>
        </p:spPr>
      </p:pic>
    </p:spTree>
    <p:extLst>
      <p:ext uri="{BB962C8B-B14F-4D97-AF65-F5344CB8AC3E}">
        <p14:creationId xmlns:p14="http://schemas.microsoft.com/office/powerpoint/2010/main" val="3405343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2F26-E83C-6B9B-64C5-100F893A9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Tabela</a:t>
            </a:r>
            <a:r>
              <a:rPr lang="en-US" dirty="0"/>
              <a:t>: Users (</a:t>
            </a:r>
            <a:r>
              <a:rPr lang="en-US" dirty="0" err="1"/>
              <a:t>Përdoruesit</a:t>
            </a:r>
            <a:r>
              <a:rPr lang="en-US" dirty="0"/>
              <a:t> e </a:t>
            </a:r>
            <a:r>
              <a:rPr lang="en-US" dirty="0" err="1"/>
              <a:t>sistemit</a:t>
            </a:r>
            <a:r>
              <a:rPr lang="en-US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9C5170-97F0-8FF9-F87F-B57D1E33C4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6" y="1825625"/>
            <a:ext cx="5772914" cy="43513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8E260B-3FCA-C4AE-0747-AE68C7A986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625"/>
            <a:ext cx="5756325" cy="4351337"/>
          </a:xfrm>
        </p:spPr>
      </p:pic>
    </p:spTree>
    <p:extLst>
      <p:ext uri="{BB962C8B-B14F-4D97-AF65-F5344CB8AC3E}">
        <p14:creationId xmlns:p14="http://schemas.microsoft.com/office/powerpoint/2010/main" val="572895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4B37A-F38C-D0E8-D07F-611A5718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CD1E44-0158-16AA-06C2-4BC63F575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Pamje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huazimet</a:t>
            </a:r>
            <a:r>
              <a:rPr lang="en-US" dirty="0"/>
              <a:t> e </a:t>
            </a:r>
            <a:r>
              <a:rPr lang="en-US" dirty="0" err="1"/>
              <a:t>klientëve</a:t>
            </a:r>
            <a:r>
              <a:rPr lang="en-US" dirty="0"/>
              <a:t> </a:t>
            </a:r>
            <a:r>
              <a:rPr lang="en-US" dirty="0" err="1"/>
              <a:t>të</a:t>
            </a:r>
            <a:r>
              <a:rPr lang="en-US" dirty="0"/>
              <a:t> </a:t>
            </a:r>
            <a:r>
              <a:rPr lang="en-US" dirty="0" err="1"/>
              <a:t>vonuar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en-US" dirty="0" err="1"/>
              <a:t>Pamje</a:t>
            </a:r>
            <a:r>
              <a:rPr lang="en-US" dirty="0"/>
              <a:t> </a:t>
            </a:r>
            <a:r>
              <a:rPr lang="en-US" dirty="0" err="1"/>
              <a:t>që</a:t>
            </a:r>
            <a:r>
              <a:rPr lang="en-US" dirty="0"/>
              <a:t> </a:t>
            </a:r>
            <a:r>
              <a:rPr lang="en-US" dirty="0" err="1"/>
              <a:t>shfaq</a:t>
            </a:r>
            <a:r>
              <a:rPr lang="en-US" dirty="0"/>
              <a:t> </a:t>
            </a:r>
            <a:r>
              <a:rPr lang="en-US" dirty="0" err="1"/>
              <a:t>klientët</a:t>
            </a:r>
            <a:r>
              <a:rPr lang="en-US" dirty="0"/>
              <a:t> me status </a:t>
            </a:r>
            <a:r>
              <a:rPr lang="en-US" dirty="0" err="1"/>
              <a:t>aktiv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en-US" dirty="0" err="1"/>
              <a:t>Pamje</a:t>
            </a:r>
            <a:r>
              <a:rPr lang="en-US" dirty="0"/>
              <a:t> </a:t>
            </a:r>
            <a:r>
              <a:rPr lang="en-US" dirty="0" err="1"/>
              <a:t>që</a:t>
            </a:r>
            <a:r>
              <a:rPr lang="en-US" dirty="0"/>
              <a:t> </a:t>
            </a:r>
            <a:r>
              <a:rPr lang="en-US" dirty="0" err="1"/>
              <a:t>grupon</a:t>
            </a:r>
            <a:r>
              <a:rPr lang="en-US" dirty="0"/>
              <a:t> </a:t>
            </a:r>
            <a:r>
              <a:rPr lang="en-US" dirty="0" err="1"/>
              <a:t>materialet</a:t>
            </a:r>
            <a:r>
              <a:rPr lang="en-US" dirty="0"/>
              <a:t> </a:t>
            </a:r>
            <a:r>
              <a:rPr lang="en-US" dirty="0" err="1"/>
              <a:t>sipas</a:t>
            </a:r>
            <a:r>
              <a:rPr lang="en-US" dirty="0"/>
              <a:t> </a:t>
            </a:r>
            <a:r>
              <a:rPr lang="en-US" dirty="0" err="1"/>
              <a:t>llojit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en-US" dirty="0" err="1"/>
              <a:t>Pamje</a:t>
            </a:r>
            <a:r>
              <a:rPr lang="en-US" dirty="0"/>
              <a:t> </a:t>
            </a:r>
            <a:r>
              <a:rPr lang="en-US" dirty="0" err="1"/>
              <a:t>për</a:t>
            </a:r>
            <a:r>
              <a:rPr lang="en-US" dirty="0"/>
              <a:t> </a:t>
            </a:r>
            <a:r>
              <a:rPr lang="en-US" dirty="0" err="1"/>
              <a:t>pagesat</a:t>
            </a:r>
            <a:r>
              <a:rPr lang="en-US" dirty="0"/>
              <a:t> </a:t>
            </a:r>
            <a:r>
              <a:rPr lang="en-US" dirty="0" err="1"/>
              <a:t>totale</a:t>
            </a:r>
            <a:r>
              <a:rPr lang="en-US" dirty="0"/>
              <a:t> </a:t>
            </a:r>
            <a:r>
              <a:rPr lang="en-US" dirty="0" err="1"/>
              <a:t>të</a:t>
            </a:r>
            <a:r>
              <a:rPr lang="en-US" dirty="0"/>
              <a:t> </a:t>
            </a:r>
            <a:r>
              <a:rPr lang="en-US" dirty="0" err="1"/>
              <a:t>klientëve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7557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588</Words>
  <Application>Microsoft Office PowerPoint</Application>
  <PresentationFormat>Widescreen</PresentationFormat>
  <Paragraphs>67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MENAGJIMI I BAZES SE TE DHENAVE</vt:lpstr>
      <vt:lpstr>Hyrje</vt:lpstr>
      <vt:lpstr>Permbajtja</vt:lpstr>
      <vt:lpstr>Tabela: Bibliographic_Materials (Materialet Bibliografike)</vt:lpstr>
      <vt:lpstr>Tabela: Clients (Klientët)</vt:lpstr>
      <vt:lpstr>Tabela: Loans (Huazimet)</vt:lpstr>
      <vt:lpstr>Tabela: Payments (Pagesat)</vt:lpstr>
      <vt:lpstr>Tabela: Users (Përdoruesit e sistemit)</vt:lpstr>
      <vt:lpstr>Views</vt:lpstr>
      <vt:lpstr>Pamje për huazimet e klientëve të vonuar.</vt:lpstr>
      <vt:lpstr>Pamje që shfaq klientët me status aktiv.</vt:lpstr>
      <vt:lpstr>Pamje që grupon materialet sipas llojit.</vt:lpstr>
      <vt:lpstr>Pamje për pagesat totale të klientëve.</vt:lpstr>
      <vt:lpstr> Stored Procedures</vt:lpstr>
      <vt:lpstr>Procedurë për regjistrimin e një klienti të ri.</vt:lpstr>
      <vt:lpstr>Llogarit pagesën për vonesën.</vt:lpstr>
      <vt:lpstr>Procedurë për të marrë materialin sipas ISBN.</vt:lpstr>
      <vt:lpstr>Procedurë për regjistrimin e një huazimi.</vt:lpstr>
      <vt:lpstr>Functions</vt:lpstr>
      <vt:lpstr>Funksion për të llogaritur dënimin për një huazim të vonuar.</vt:lpstr>
      <vt:lpstr>Funksion për të llogaritur tarifat për huazimet që janë vonuar.</vt:lpstr>
      <vt:lpstr>Funksion për të marrë balancin e pagesave për klientët.</vt:lpstr>
      <vt:lpstr>Funksion për të marrë huazimet mesatare për klient. </vt:lpstr>
      <vt:lpstr>Identifikimi i Klientëve me Shumë Huazime të Vonuara</vt:lpstr>
      <vt:lpstr>Analiza e Pagesave për Lloje të Ndryshme Shërbimesh</vt:lpstr>
      <vt:lpstr>Analiza e Huazimeve të Librave për Llojin e Materialit</vt:lpstr>
      <vt:lpstr>Identifikimi i Klientëve me Pagesa të Munguar</vt:lpstr>
      <vt:lpstr>Forma për Hyrje në Sistem</vt:lpstr>
      <vt:lpstr>Forma për Menaxhimin e Materialeve Bibliografike</vt:lpstr>
      <vt:lpstr>Forma për Menaxhimin e Klientëve</vt:lpstr>
      <vt:lpstr>Forma për Huazimet e Materialeve</vt:lpstr>
      <vt:lpstr>Forma për Menaxhimin e Pagesave</vt:lpstr>
      <vt:lpstr>Forma për Menaxhimin e Përdoruesve të Sistemit</vt:lpstr>
      <vt:lpstr>Pamje për Pagesat Totale të Klientëve</vt:lpstr>
      <vt:lpstr>Pamje për Huazimet e Vonesuar</vt:lpstr>
      <vt:lpstr>Pamje për Klientët Aktivë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Shkelqim</dc:creator>
  <cp:lastModifiedBy>Shkelqim</cp:lastModifiedBy>
  <cp:revision>2</cp:revision>
  <dcterms:created xsi:type="dcterms:W3CDTF">2025-02-21T23:58:04Z</dcterms:created>
  <dcterms:modified xsi:type="dcterms:W3CDTF">2025-02-22T05:16:29Z</dcterms:modified>
</cp:coreProperties>
</file>